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558" autoAdjust="0"/>
  </p:normalViewPr>
  <p:slideViewPr>
    <p:cSldViewPr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green text&#10;&#10;Description automatically generated">
            <a:extLst>
              <a:ext uri="{FF2B5EF4-FFF2-40B4-BE49-F238E27FC236}">
                <a16:creationId xmlns:a16="http://schemas.microsoft.com/office/drawing/2014/main" id="{B8DA8D7C-F232-A7CE-78F1-A7DF3B23E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186D9D92-A3B9-5398-8157-297B90B38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3331E539-DCB0-E135-0220-4D512D8A9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53C34CB1-C789-4BDD-4E7F-38AFE24D2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68612977-D20A-01A5-F6A5-81C0B2DF7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background with white text&#10;&#10;Description automatically generated">
            <a:extLst>
              <a:ext uri="{FF2B5EF4-FFF2-40B4-BE49-F238E27FC236}">
                <a16:creationId xmlns:a16="http://schemas.microsoft.com/office/drawing/2014/main" id="{18C9424D-2017-B05B-79E7-ED897ABC1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gradient background&#10;&#10;Description automatically generated">
            <a:extLst>
              <a:ext uri="{FF2B5EF4-FFF2-40B4-BE49-F238E27FC236}">
                <a16:creationId xmlns:a16="http://schemas.microsoft.com/office/drawing/2014/main" id="{6B494482-6029-2F6C-C748-E67B29DA4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gradient background&#10;&#10;Description automatically generated">
            <a:extLst>
              <a:ext uri="{FF2B5EF4-FFF2-40B4-BE49-F238E27FC236}">
                <a16:creationId xmlns:a16="http://schemas.microsoft.com/office/drawing/2014/main" id="{108B2A14-65CF-3BEE-F0DC-02CC24477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gradient background&#10;&#10;Description automatically generated">
            <a:extLst>
              <a:ext uri="{FF2B5EF4-FFF2-40B4-BE49-F238E27FC236}">
                <a16:creationId xmlns:a16="http://schemas.microsoft.com/office/drawing/2014/main" id="{A24638A6-6C49-6471-E489-A7B8E8195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190DD430-54C7-0C11-B6DC-8333A077E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352EB724-0B0F-9E76-0AE4-7CE2AF76F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83FC1ED5-9BF2-3126-EF43-F88945D37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DF70D806-CDEB-5129-49EF-2CAB62BF1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 with white text&#10;&#10;Description automatically generated">
            <a:extLst>
              <a:ext uri="{FF2B5EF4-FFF2-40B4-BE49-F238E27FC236}">
                <a16:creationId xmlns:a16="http://schemas.microsoft.com/office/drawing/2014/main" id="{D3FE6780-9F5A-009F-DA23-E6466C7BA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Geniş ekran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İlker Demircan</dc:creator>
  <cp:lastModifiedBy>Lenovo</cp:lastModifiedBy>
  <cp:revision>13</cp:revision>
  <dcterms:created xsi:type="dcterms:W3CDTF">2023-10-17T05:32:24Z</dcterms:created>
  <dcterms:modified xsi:type="dcterms:W3CDTF">2023-10-18T10:57:05Z</dcterms:modified>
</cp:coreProperties>
</file>